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7"/>
  </p:normalViewPr>
  <p:slideViewPr>
    <p:cSldViewPr snapToGrid="0" snapToObjects="1">
      <p:cViewPr varScale="1">
        <p:scale>
          <a:sx n="105" d="100"/>
          <a:sy n="105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8452-9B95-3546-9E73-C9FBD0628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3CA9C-3190-6141-886E-D7FF41180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19F1A-37F3-B743-9586-6DBFC8B6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7395D-95D6-E44D-8439-FD9D6AD25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1102D-2377-E745-8C3F-08E9336EE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3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ABE7-5DF2-9640-92E7-74385EC1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AA3F7-1CEE-5845-961D-3E024808A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C3B11-8F3B-F74E-875C-74ED61A9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1D3C9-9833-2143-962F-2D36B022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0EE72-AC67-0F46-B3AA-111D86D2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0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27F4D0-F3A5-E147-BDD5-FCA8C75D3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1CC2F-EC28-5649-915F-92A5EF195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8032C-90BB-8D4F-AC2A-85A78D9A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F0DF8-2566-7542-8D86-7E8EEC200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1EF5B-74E5-2A45-BCB5-AE0E93B03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3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160BC-BF14-044B-BB6D-A5D60C40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2CBAF-4234-A543-BCB9-A375E67BA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4661C-804A-9346-8ADB-04C691CD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262AE-1D2A-B646-BCE0-364B69E7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585ED-2501-B54C-8CE2-C1CDDB040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C307F-50BE-C94C-A7DB-EEF87DB3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6D753-0D2F-7948-80CC-801843676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16739-726F-1E44-8D60-0915103DA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9200D-1D8D-064E-9C01-52379EB7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A154C-F738-3842-950C-CD66831C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1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293E-F7CD-FB47-9CDA-540AA8360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13F51-1AE8-2E44-BB78-840171799D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62C38-F601-554F-A17F-8730039C6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5A3B1-8971-314C-B92C-9159E4C0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23DB0-9646-9045-9BE4-78FC111D7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69E78-AD4F-A64B-9E7E-AF3C0E22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49E72-8D0D-6542-B345-EE670FE21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B2AD5-1510-F04B-B7EC-873B39530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A0A75-1646-DC47-A850-68932EAF9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4E96A-2C02-054A-98CE-1F77C4AD1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52246F-3AAE-AC4F-BA89-EF20474AA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15274-3A12-814A-BCF5-B422592B7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F4EB9-4939-1A4B-9A83-D144B03E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694DE4-464D-544A-8789-9A7F4A05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8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DF03-C719-9447-87C2-C3196EF7F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92A34D-5916-1A4F-8D5A-7454B57C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00857-8A33-B741-997C-705A570F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CA697F-B42E-354E-9FE3-5BA69B3D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6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82C9-16F8-104B-95FF-A12908BBF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482018-D4A8-7343-AB60-1F9B36B23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5BF2D5-A104-2246-9395-657EBDF1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7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4DD9-C794-1542-A66C-0ECC34ED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5DC46-742F-DB42-A8A8-CF604CF75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0D253-0A7C-034F-B938-E64AEAA22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E4B0B-D4DF-6445-B42E-B9B9073B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A4B06-C103-FC4A-A6D5-2B4B918CB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F8BC6-78A1-844B-AA9F-0479A2C6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45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83DA-ADA3-E64F-BB7E-243593BC6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220A5-CBFC-514F-AC50-7778EF032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66D74-9F61-3543-BAD1-74BFD35BF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5C93C-A32C-E843-B138-AD3CFAAD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6C2E4-D3F5-F840-9537-5F2B9309C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7EE07-B621-834A-AF27-B09A099A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4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9D3830-50E3-C14B-9E79-DB8299915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851F0-9C2E-C54D-80E1-F78CAA97E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A0DA3-AE23-A046-AC89-68CAE310C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E97CB-5AE1-7447-A811-80631BB642E1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B045-5543-BF45-B041-4A4666324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EFEED-D7C4-0E4D-8EB8-D82438A85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45DFE-1DC3-8248-9CA7-86CB0B369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6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8BC5-0BBF-A240-A7F2-3966E301E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ROADMAP PENELITIAN SAA</a:t>
            </a:r>
            <a:br>
              <a:rPr lang="en-US" dirty="0"/>
            </a:br>
            <a:r>
              <a:rPr lang="en-US" dirty="0"/>
              <a:t>2021-2024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9EFFFE-A5D8-4241-B2F6-563266ECE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4C039-0C46-5A4A-A0C8-48F6AE3BC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19AB72-2180-2447-953C-622387D51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15302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ROADMAP PENELITIAN SAA 2021-2024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PENELITIAN SAA 2021-2024</dc:title>
  <dc:creator>Microsoft Office User</dc:creator>
  <cp:lastModifiedBy>Microsoft Office User</cp:lastModifiedBy>
  <cp:revision>1</cp:revision>
  <dcterms:created xsi:type="dcterms:W3CDTF">2024-09-03T02:22:10Z</dcterms:created>
  <dcterms:modified xsi:type="dcterms:W3CDTF">2024-09-03T02:24:57Z</dcterms:modified>
</cp:coreProperties>
</file>